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271" r:id="rId27"/>
    <p:sldId id="270" r:id="rId28"/>
    <p:sldId id="272" r:id="rId29"/>
    <p:sldId id="273" r:id="rId30"/>
    <p:sldId id="275" r:id="rId31"/>
    <p:sldId id="274" r:id="rId32"/>
    <p:sldId id="264" r:id="rId33"/>
    <p:sldId id="277" r:id="rId34"/>
    <p:sldId id="278" r:id="rId35"/>
    <p:sldId id="279" r:id="rId36"/>
    <p:sldId id="258" r:id="rId37"/>
    <p:sldId id="299" r:id="rId38"/>
    <p:sldId id="303" r:id="rId39"/>
    <p:sldId id="304" r:id="rId40"/>
    <p:sldId id="300" r:id="rId41"/>
  </p:sldIdLst>
  <p:sldSz cx="9144000" cy="5143500" type="screen16x9"/>
  <p:notesSz cx="6858000" cy="9144000"/>
  <p:embeddedFontLst>
    <p:embeddedFont>
      <p:font typeface="Lexend" pitchFamily="2" charset="0"/>
      <p:regular r:id="rId43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60" autoAdjust="0"/>
  </p:normalViewPr>
  <p:slideViewPr>
    <p:cSldViewPr snapToGrid="0">
      <p:cViewPr varScale="1">
        <p:scale>
          <a:sx n="163" d="100"/>
          <a:sy n="163" d="100"/>
        </p:scale>
        <p:origin x="93" y="3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1470</Words>
  <Application>Microsoft Office PowerPoint</Application>
  <PresentationFormat>On-screen Show (16:9)</PresentationFormat>
  <Paragraphs>253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Poppins Medium</vt:lpstr>
      <vt:lpstr>Courier New</vt:lpstr>
      <vt:lpstr>Arial</vt:lpstr>
      <vt:lpstr>Poppins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116</cp:revision>
  <dcterms:modified xsi:type="dcterms:W3CDTF">2024-09-30T12:17:27Z</dcterms:modified>
</cp:coreProperties>
</file>